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89" autoAdjust="0"/>
    <p:restoredTop sz="94660"/>
  </p:normalViewPr>
  <p:slideViewPr>
    <p:cSldViewPr snapToGrid="0">
      <p:cViewPr>
        <p:scale>
          <a:sx n="70" d="100"/>
          <a:sy n="70" d="100"/>
        </p:scale>
        <p:origin x="111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114,993</a:t>
          </a: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9,822</a:t>
          </a: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985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114,993</a:t>
          </a: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9,822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985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04/12/2020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04/12/2020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04/12/2020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04/12/2020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04/12/2020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04/12/2020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04/12/2020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04/12/2020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04/12/2020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04/12/2020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04/12/2020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04/12/2020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DICIEMBRE 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NOVIEMBRE 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16176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38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354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87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46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264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129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 Por Grupo de Sujetos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Noviembre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NOVIEMBRE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924121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610568" y="752273"/>
            <a:ext cx="39228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NOVIEMBRE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814939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26414" y="2022739"/>
            <a:ext cx="8642208" cy="3849794"/>
            <a:chOff x="326414" y="2209799"/>
            <a:chExt cx="8642208" cy="3849794"/>
          </a:xfrm>
        </p:grpSpPr>
        <p:grpSp>
          <p:nvGrpSpPr>
            <p:cNvPr id="11" name="Grupo 10"/>
            <p:cNvGrpSpPr/>
            <p:nvPr/>
          </p:nvGrpSpPr>
          <p:grpSpPr>
            <a:xfrm>
              <a:off x="326414" y="2209799"/>
              <a:ext cx="8642208" cy="3843392"/>
              <a:chOff x="326414" y="2209799"/>
              <a:chExt cx="8642208" cy="3843392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 rotWithShape="1">
              <a:blip r:embed="rId3"/>
              <a:srcRect t="9132"/>
              <a:stretch/>
            </p:blipFill>
            <p:spPr>
              <a:xfrm>
                <a:off x="326414" y="2209799"/>
                <a:ext cx="8642208" cy="3831333"/>
              </a:xfrm>
              <a:prstGeom prst="rect">
                <a:avLst/>
              </a:prstGeom>
            </p:spPr>
          </p:pic>
          <p:sp>
            <p:nvSpPr>
              <p:cNvPr id="2" name="CuadroTexto 1"/>
              <p:cNvSpPr txBox="1"/>
              <p:nvPr/>
            </p:nvSpPr>
            <p:spPr>
              <a:xfrm>
                <a:off x="1717064" y="5591175"/>
                <a:ext cx="30168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56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4" name="CuadroTexto 3"/>
              <p:cNvSpPr txBox="1"/>
              <p:nvPr/>
            </p:nvSpPr>
            <p:spPr>
              <a:xfrm>
                <a:off x="1675386" y="5791581"/>
                <a:ext cx="3577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646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2318852" y="5599642"/>
                <a:ext cx="29848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46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2297664" y="5791062"/>
                <a:ext cx="35458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667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</p:grpSp>
        <p:sp>
          <p:nvSpPr>
            <p:cNvPr id="12" name="CuadroTexto 11"/>
            <p:cNvSpPr txBox="1"/>
            <p:nvPr/>
          </p:nvSpPr>
          <p:spPr>
            <a:xfrm>
              <a:off x="2952350" y="5606466"/>
              <a:ext cx="298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34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2924298" y="5797983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527</a:t>
              </a:r>
              <a:endParaRPr lang="es-MX" sz="1100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3585848" y="5419406"/>
            <a:ext cx="304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30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585848" y="5610923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414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188627" y="5408030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174977" y="5599547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399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832732" y="5405882"/>
            <a:ext cx="243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latin typeface="Agency FB" panose="020B0503020202020204" pitchFamily="34" charset="0"/>
              </a:rPr>
              <a:t>9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765261" y="5597399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228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446878" y="5405882"/>
            <a:ext cx="293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57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422630" y="5586025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389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036009" y="5430602"/>
            <a:ext cx="2744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18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998112" y="562439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479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6657637" y="5426586"/>
            <a:ext cx="293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24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6619740" y="5620378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726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7274323" y="5430677"/>
            <a:ext cx="2984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29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241368" y="5620378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634</a:t>
            </a:r>
            <a:endParaRPr lang="es-MX" sz="1100" dirty="0" smtClean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DICIEMBRE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2020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NOVIEMBRE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466338014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61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NOVIEMBRE 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11074"/>
              </p:ext>
            </p:extLst>
          </p:nvPr>
        </p:nvGraphicFramePr>
        <p:xfrm>
          <a:off x="2951163" y="2098675"/>
          <a:ext cx="4321175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Hoja de cálculo" r:id="rId4" imgW="5362498" imgH="5076749" progId="Excel.Sheet.8">
                  <p:embed/>
                </p:oleObj>
              </mc:Choice>
              <mc:Fallback>
                <p:oleObj name="Hoja de cálculo" r:id="rId4" imgW="5362498" imgH="5076749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2098675"/>
                        <a:ext cx="4321175" cy="409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NOVIEMBRE 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442558"/>
              </p:ext>
            </p:extLst>
          </p:nvPr>
        </p:nvGraphicFramePr>
        <p:xfrm>
          <a:off x="1447800" y="1936750"/>
          <a:ext cx="6492875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name="Hoja de cálculo" r:id="rId4" imgW="6981910" imgH="4429195" progId="Excel.Sheet.8">
                  <p:embed/>
                </p:oleObj>
              </mc:Choice>
              <mc:Fallback>
                <p:oleObj name="Hoja de cálculo" r:id="rId4" imgW="6981910" imgH="442919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92875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518322"/>
              </p:ext>
            </p:extLst>
          </p:nvPr>
        </p:nvGraphicFramePr>
        <p:xfrm>
          <a:off x="984250" y="2330450"/>
          <a:ext cx="8197850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2" name="Hoja de cálculo" r:id="rId4" imgW="6162525" imgH="3762239" progId="Excel.Sheet.8">
                  <p:embed/>
                </p:oleObj>
              </mc:Choice>
              <mc:Fallback>
                <p:oleObj name="Hoja de cálculo" r:id="rId4" imgW="6162525" imgH="376223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197850" cy="456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NOVIEMBRE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647282"/>
              </p:ext>
            </p:extLst>
          </p:nvPr>
        </p:nvGraphicFramePr>
        <p:xfrm>
          <a:off x="1085850" y="2220216"/>
          <a:ext cx="6444038" cy="426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Educación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Universidad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550100"/>
              </p:ext>
            </p:extLst>
          </p:nvPr>
        </p:nvGraphicFramePr>
        <p:xfrm>
          <a:off x="375480" y="2179942"/>
          <a:ext cx="4174567" cy="4336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OCTUBRE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Piedras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Arteaga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643201"/>
              </p:ext>
            </p:extLst>
          </p:nvPr>
        </p:nvGraphicFramePr>
        <p:xfrm>
          <a:off x="4793266" y="2173885"/>
          <a:ext cx="3948329" cy="447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NOVIEMBRE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Educación</a:t>
                      </a:r>
                    </a:p>
                  </a:txBody>
                  <a:tcPr marL="9525" marR="9525" marT="9525" marB="0" anchor="b"/>
                </a:tc>
              </a:tr>
              <a:tr h="50683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Universidad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248623"/>
              </p:ext>
            </p:extLst>
          </p:nvPr>
        </p:nvGraphicFramePr>
        <p:xfrm>
          <a:off x="1143000" y="2324991"/>
          <a:ext cx="68986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714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545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3. Saltillo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4. Torreón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479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5. Poder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387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368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366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9. Congreso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279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2472</TotalTime>
  <Words>559</Words>
  <Application>Microsoft Office PowerPoint</Application>
  <PresentationFormat>Presentación en pantalla (4:3)</PresentationFormat>
  <Paragraphs>189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</vt:lpstr>
      <vt:lpstr>Hoja de cálculo de Microsoft Excel 97-2003</vt:lpstr>
      <vt:lpstr>Presentación de PowerPoint</vt:lpstr>
      <vt:lpstr>Presentación de PowerPoint</vt:lpstr>
      <vt:lpstr>Presentación de PowerPoint</vt:lpstr>
      <vt:lpstr>Solicitudes Recibidas NOVIEMBRE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Noviembre 2020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287</cp:revision>
  <dcterms:created xsi:type="dcterms:W3CDTF">2019-12-10T21:15:06Z</dcterms:created>
  <dcterms:modified xsi:type="dcterms:W3CDTF">2020-12-04T18:09:51Z</dcterms:modified>
</cp:coreProperties>
</file>